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6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9322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0D2B5C"/>
          </a:solidFill>
          <a:ln w="12700">
            <a:solidFill>
              <a:srgbClr val="0D2B5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0" y="44577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Oxygen Technology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84048" y="94487"/>
            <a:ext cx="6583680" cy="672465"/>
          </a:xfrm>
          <a:prstGeom prst="rect">
            <a:avLst/>
          </a:prstGeom>
          <a:solidFill>
            <a:srgbClr val="F5F7FA"/>
          </a:solidFill>
          <a:ln w="12700">
            <a:solidFill>
              <a:srgbClr val="C5D4E8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1064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D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PSA High-Purity Oxygen Concentrator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502920" y="516255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97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Model: O2MOS-7LC-K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3912870" y="525780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0083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Management System Compatible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84048" y="803148"/>
            <a:ext cx="6583680" cy="953262"/>
          </a:xfrm>
          <a:prstGeom prst="rect">
            <a:avLst/>
          </a:prstGeom>
          <a:solidFill>
            <a:srgbClr val="E8F0FA"/>
          </a:solidFill>
          <a:ln w="12700">
            <a:solidFill>
              <a:srgbClr val="C5D4E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" y="811149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4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Overview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02920" y="1030605"/>
            <a:ext cx="63825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only electricity, this unit separates and produces oxygen at concentrations of </a:t>
            </a:r>
            <a:r>
              <a:rPr lang="en-US" sz="1200" b="1" dirty="0">
                <a:solidFill>
                  <a:srgbClr val="297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 or higher</a:t>
            </a: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from ambient air (21% O2) via </a:t>
            </a: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PSA (Pressure Swing Adsorption)</a:t>
            </a: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technology. Performance and status are monitored digitally in real time. Remote control via internet and predictive maintenance are supported.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7114032" y="105537"/>
            <a:ext cx="4773168" cy="5596128"/>
          </a:xfrm>
          <a:prstGeom prst="rect">
            <a:avLst/>
          </a:prstGeom>
          <a:solidFill>
            <a:srgbClr val="F5F7FA"/>
          </a:solidFill>
          <a:ln w="12700">
            <a:solidFill>
              <a:srgbClr val="C5D4E8"/>
            </a:solidFill>
            <a:prstDash val="solid"/>
          </a:ln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917180" y="167259"/>
            <a:ext cx="3611880" cy="5440680"/>
          </a:xfrm>
          <a:prstGeom prst="rect">
            <a:avLst/>
          </a:prstGeom>
        </p:spPr>
      </p:pic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763763"/>
              </p:ext>
            </p:extLst>
          </p:nvPr>
        </p:nvGraphicFramePr>
        <p:xfrm>
          <a:off x="384048" y="2129790"/>
          <a:ext cx="6583680" cy="4648200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9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748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Parameter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Specification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 / Features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2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 Name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Smart High-Purity Oxygen Concentrator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Remote Management System Compatible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48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O2MOS-7LC-K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2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O₂ Flow / Concentration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LPM / ≥ 90%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No-load flow (initial set): 9 LPM standard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8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 Monitoring — Standard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Process pressure / Supply pressure / Operating temperature / Voltage status / O₂ flow rate / O₂ concentration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48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 Monitoring — Option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Digital O₂ flow rate / O₂ concentration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48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O₂ Supply Pressure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Max. 1.3 bar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2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O₂ Outlet Connection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 mm one-touch fitting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Polyurethane tube standard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67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Front Panel Display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Controller monitor / Power switch / Discharge pressure gauge / O₂ flow gauge / O₂ outlet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29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Power Consumption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Avg. ≤ 480 W  (220 VAC / 60 Hz)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3C × 0.75 mm² / 2 m / grounding plug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467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Dimensions (W×D×H) / Weight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355 × 375 × 578 mm / 27 kg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Height includes rubber feet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748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Enclosure Material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Body frame: Steel   |   Case body: Aluminum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Beige powder coating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748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charset="0"/>
                          <a:cs typeface="Calibri" pitchFamily="34" charset="-120"/>
                        </a:rPr>
                        <a:t>Network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 err="1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Wifi</a:t>
                      </a:r>
                      <a:r>
                        <a:rPr lang="en-US" sz="11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2.4G 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0" name="Text 15"/>
          <p:cNvSpPr/>
          <p:nvPr/>
        </p:nvSpPr>
        <p:spPr>
          <a:xfrm>
            <a:off x="7315200" y="6547866"/>
            <a:ext cx="4663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AACB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Specification Sheet  |  Nov. 2025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384048" y="1837182"/>
            <a:ext cx="1572768" cy="219456"/>
          </a:xfrm>
          <a:prstGeom prst="rect">
            <a:avLst/>
          </a:prstGeom>
          <a:solidFill>
            <a:srgbClr val="2979C8"/>
          </a:solidFill>
          <a:ln w="12700">
            <a:solidFill>
              <a:srgbClr val="2979C8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420624" y="1841754"/>
            <a:ext cx="149961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 PSA Technology</a:t>
            </a:r>
            <a:endParaRPr lang="en-US" sz="1000" dirty="0"/>
          </a:p>
        </p:txBody>
      </p:sp>
      <p:sp>
        <p:nvSpPr>
          <p:cNvPr id="23" name="Shape 18"/>
          <p:cNvSpPr/>
          <p:nvPr/>
        </p:nvSpPr>
        <p:spPr>
          <a:xfrm>
            <a:off x="2048256" y="1837182"/>
            <a:ext cx="1572768" cy="219456"/>
          </a:xfrm>
          <a:prstGeom prst="rect">
            <a:avLst/>
          </a:prstGeom>
          <a:solidFill>
            <a:srgbClr val="2979C8"/>
          </a:solidFill>
          <a:ln w="12700">
            <a:solidFill>
              <a:srgbClr val="2979C8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2084832" y="1841754"/>
            <a:ext cx="149961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📡  Remote Monitoring</a:t>
            </a:r>
            <a:endParaRPr lang="en-US" sz="1000" dirty="0"/>
          </a:p>
        </p:txBody>
      </p:sp>
      <p:sp>
        <p:nvSpPr>
          <p:cNvPr id="25" name="Shape 20"/>
          <p:cNvSpPr/>
          <p:nvPr/>
        </p:nvSpPr>
        <p:spPr>
          <a:xfrm>
            <a:off x="3712464" y="1837182"/>
            <a:ext cx="1572768" cy="219456"/>
          </a:xfrm>
          <a:prstGeom prst="rect">
            <a:avLst/>
          </a:prstGeom>
          <a:solidFill>
            <a:srgbClr val="2979C8"/>
          </a:solidFill>
          <a:ln w="12700">
            <a:solidFill>
              <a:srgbClr val="2979C8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3749040" y="1841754"/>
            <a:ext cx="149961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🔬  ≥ 90% Purity</a:t>
            </a:r>
            <a:endParaRPr lang="en-US" sz="1000" dirty="0"/>
          </a:p>
        </p:txBody>
      </p:sp>
      <p:sp>
        <p:nvSpPr>
          <p:cNvPr id="27" name="Shape 22"/>
          <p:cNvSpPr/>
          <p:nvPr/>
        </p:nvSpPr>
        <p:spPr>
          <a:xfrm>
            <a:off x="5376672" y="1837182"/>
            <a:ext cx="1572768" cy="219456"/>
          </a:xfrm>
          <a:prstGeom prst="rect">
            <a:avLst/>
          </a:prstGeom>
          <a:solidFill>
            <a:srgbClr val="2979C8"/>
          </a:solidFill>
          <a:ln w="12700">
            <a:solidFill>
              <a:srgbClr val="2979C8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5413248" y="1841754"/>
            <a:ext cx="149961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  Predictive Maintenance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270</Words>
  <Application>Microsoft Office PowerPoint</Application>
  <PresentationFormat>와이드스크린</PresentationFormat>
  <Paragraphs>45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Calibri</vt:lpstr>
      <vt:lpstr>Office Theme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COM</cp:lastModifiedBy>
  <cp:revision>4</cp:revision>
  <dcterms:created xsi:type="dcterms:W3CDTF">2026-03-22T23:29:20Z</dcterms:created>
  <dcterms:modified xsi:type="dcterms:W3CDTF">2026-04-06T01:30:40Z</dcterms:modified>
</cp:coreProperties>
</file>